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1" r:id="rId2"/>
  </p:sldMasterIdLst>
  <p:sldIdLst>
    <p:sldId id="256" r:id="rId3"/>
    <p:sldId id="257" r:id="rId4"/>
    <p:sldId id="258" r:id="rId5"/>
    <p:sldId id="267" r:id="rId6"/>
    <p:sldId id="268" r:id="rId7"/>
    <p:sldId id="269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42" d="100"/>
          <a:sy n="42" d="100"/>
        </p:scale>
        <p:origin x="672" y="6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1430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CC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1C9A31-3018-4D41-890F-6156B23D4C80}" type="datetimeFigureOut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9/8/2016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237634-B5FF-40BD-8B68-A5AFD9B62691}" type="slidenum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881503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u="sng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C0B7D-F9F1-4736-95E3-8C49A66A3937}" type="datetimeFigureOut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9/8/2016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B22F6-BC6B-49FC-9A59-94D231608A27}" type="slidenum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33641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FFFFCC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E9C8D-8107-446E-8DFD-8CC845AB798E}" type="datetimeFigureOut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9/8/2016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86A4A-B25E-4019-BA97-58A808C0F2EC}" type="slidenum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40448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9D7913-5176-45B9-A2B6-70DED01F7036}" type="datetimeFigureOut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9/8/2016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DC32F-583A-4094-BE7B-F3CB577A3599}" type="slidenum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747216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81150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209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81150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2209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DCB20C-7710-4EB5-9FE7-3C3DCA2ECBA4}" type="datetimeFigureOut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9/8/2016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11716-FF95-482A-B343-30D9D0FDB299}" type="slidenum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39615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99A85C-B0A4-4B45-8E36-916F75EDDA5D}" type="datetimeFigureOut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9/8/2016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8553CD-511C-4D72-A994-9A961B7F5888}" type="slidenum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18239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5DF861-1BB3-4C58-A287-E0D3F61D5B55}" type="datetimeFigureOut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9/8/2016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FB678-4869-47E8-B3AB-1DE5B640BD48}" type="slidenum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8703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3008313" cy="10541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81000"/>
            <a:ext cx="5111750" cy="57451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9B944E-C432-48A1-8A0F-24B17845578C}" type="datetimeFigureOut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9/8/2016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CF0B2-BEA1-4215-9648-133BBDCD42F5}" type="slidenum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8106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7FCE55-5A2F-4060-8FB4-E8CD84025E62}" type="datetimeFigureOut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9/8/2016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FD7F88-6C91-43BC-A72A-7AAEE43727AE}" type="slidenum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66779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248BD-33C1-4A36-A571-F076B22CBBF1}" type="datetimeFigureOut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9/8/2016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F2C4B-FE66-4B7B-B6DC-C40C0CF64D23}" type="slidenum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7123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45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45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0195A-6670-4532-A0BB-B77A88CA560D}" type="datetimeFigureOut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9/8/2016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0ED6CE-2B99-4EBE-9E95-6C211A25B96B}" type="slidenum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2937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8.pn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7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6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12.jpe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9/8/2016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6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7415283" cy="4179445"/>
          </a:xfrm>
        </p:grpSpPr>
        <p:pic>
          <p:nvPicPr>
            <p:cNvPr id="1032" name="Picture 2" descr="C:\Documents and Settings\walterl\Local Settings\Temporary Internet Files\Content.IE5\V9LZ2EJQ\MP900448522[1].jpg"/>
            <p:cNvPicPr>
              <a:picLocks noChangeAspect="1" noChangeArrowheads="1"/>
            </p:cNvPicPr>
            <p:nvPr/>
          </p:nvPicPr>
          <p:blipFill>
            <a:blip r:embed="rId13"/>
            <a:srcRect l="9041" t="11826" r="9863" b="15109"/>
            <a:stretch>
              <a:fillRect/>
            </a:stretch>
          </p:blipFill>
          <p:spPr bwMode="auto">
            <a:xfrm>
              <a:off x="0" y="0"/>
              <a:ext cx="7415283" cy="4179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3" name="Picture 2" descr="C:\Documents and Settings\walterl\Local Settings\Temporary Internet Files\Content.IE5\V9LZ2EJQ\MP900448522[1].jpg"/>
            <p:cNvPicPr>
              <a:picLocks noChangeAspect="1" noChangeArrowheads="1"/>
            </p:cNvPicPr>
            <p:nvPr/>
          </p:nvPicPr>
          <p:blipFill>
            <a:blip r:embed="rId13"/>
            <a:srcRect l="11507" t="15765" r="72330" b="22336"/>
            <a:stretch>
              <a:fillRect/>
            </a:stretch>
          </p:blipFill>
          <p:spPr bwMode="auto">
            <a:xfrm rot="5400000">
              <a:off x="2311261" y="-787262"/>
              <a:ext cx="2438400" cy="58417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81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200" y="65532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3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3FEA234-E6D5-4283-90E1-B7E5348B6F9D}" type="datetimeFigureOut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9/8/2016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86100" y="65532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3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58000" y="65532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3">
                    <a:lumMod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1499D4-6258-48D0-90E2-9FED87C13C9C}" type="slidenum">
              <a:rPr lang="en-US">
                <a:solidFill>
                  <a:srgbClr val="9BBB59">
                    <a:lumMod val="75000"/>
                  </a:srgbClr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9BBB59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250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u="sng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chemeClr val="bg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chemeClr val="bg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chemeClr val="bg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chemeClr val="bg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chemeClr val="bg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chemeClr val="bg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chemeClr val="bg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u="sng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9733" y="1043902"/>
            <a:ext cx="8267067" cy="1119234"/>
          </a:xfrm>
        </p:spPr>
        <p:txBody>
          <a:bodyPr/>
          <a:lstStyle/>
          <a:p>
            <a:r>
              <a:rPr lang="en-US" b="1" dirty="0" smtClean="0"/>
              <a:t>       RECONSTRUCTION</a:t>
            </a:r>
            <a:br>
              <a:rPr lang="en-US" b="1" dirty="0" smtClean="0"/>
            </a:br>
            <a:r>
              <a:rPr lang="en-US" sz="3200" i="1" dirty="0" smtClean="0"/>
              <a:t>definition:  putting something back together</a:t>
            </a:r>
            <a:r>
              <a:rPr lang="en-US" b="1" dirty="0" smtClean="0"/>
              <a:t> 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130" y="3476083"/>
            <a:ext cx="7922670" cy="1538947"/>
          </a:xfrm>
        </p:spPr>
        <p:txBody>
          <a:bodyPr>
            <a:normAutofit/>
          </a:bodyPr>
          <a:lstStyle/>
          <a:p>
            <a:r>
              <a:rPr lang="en-US" sz="3600" b="1" dirty="0" smtClean="0"/>
              <a:t>               1865   To  1877</a:t>
            </a:r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297537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/>
              <a:t>Opposing Views: cont.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Font typeface="Wingdings" charset="2"/>
              <a:buChar char="u"/>
            </a:pPr>
            <a:r>
              <a:rPr lang="en-US" dirty="0" smtClean="0"/>
              <a:t>Moderate Republicans:</a:t>
            </a:r>
          </a:p>
          <a:p>
            <a:pPr marL="0" indent="0">
              <a:buNone/>
            </a:pPr>
            <a:r>
              <a:rPr lang="en-US" dirty="0" smtClean="0"/>
              <a:t>     - Leaders like President Lincoln and Vice President Johnson…who wished to take it easy on the South so that they will peacefully rejoin the Union without too much resentment.  </a:t>
            </a:r>
            <a:endParaRPr lang="en-US" dirty="0"/>
          </a:p>
        </p:txBody>
      </p:sp>
      <p:pic>
        <p:nvPicPr>
          <p:cNvPr id="7" name="Content Placeholder 6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586" b="9586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936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981183" y="3615987"/>
            <a:ext cx="5710380" cy="1615867"/>
          </a:xfrm>
        </p:spPr>
        <p:txBody>
          <a:bodyPr/>
          <a:lstStyle/>
          <a:p>
            <a:r>
              <a:rPr lang="en-US" dirty="0" smtClean="0"/>
              <a:t>What </a:t>
            </a:r>
            <a:r>
              <a:rPr lang="en-US" sz="2400" dirty="0" smtClean="0"/>
              <a:t>problems can you see with President Johnson’s Reconstruction policies?  </a:t>
            </a:r>
            <a:endParaRPr lang="en-US" sz="24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Take 5 min. to discuss with your group.  </a:t>
            </a:r>
            <a:endParaRPr lang="en-US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1047559" y="743551"/>
            <a:ext cx="5102822" cy="2712190"/>
          </a:xfrm>
        </p:spPr>
      </p:sp>
      <p:pic>
        <p:nvPicPr>
          <p:cNvPr id="12" name="Picture 1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7478" y="408951"/>
            <a:ext cx="5204037" cy="305637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04764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Policies &amp; Problems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15707" y="1754184"/>
            <a:ext cx="5585682" cy="4154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1. Policy  -  Southern military leaders </a:t>
            </a:r>
            <a:r>
              <a:rPr lang="en-US" sz="2400" b="1" dirty="0" smtClean="0"/>
              <a:t>could not </a:t>
            </a:r>
            <a:r>
              <a:rPr lang="en-US" sz="2400" dirty="0" smtClean="0"/>
              <a:t>hold public office and African Americans </a:t>
            </a:r>
            <a:r>
              <a:rPr lang="en-US" sz="2400" b="1" dirty="0" smtClean="0"/>
              <a:t>could </a:t>
            </a:r>
            <a:r>
              <a:rPr lang="en-US" sz="2400" dirty="0" smtClean="0"/>
              <a:t>hold public office. </a:t>
            </a:r>
          </a:p>
          <a:p>
            <a:endParaRPr lang="en-US" sz="2400" dirty="0"/>
          </a:p>
          <a:p>
            <a:r>
              <a:rPr lang="en-US" sz="2400" dirty="0" smtClean="0"/>
              <a:t>2. Policy &amp; Problem  -  Northern soldiers supervised the South. </a:t>
            </a:r>
          </a:p>
          <a:p>
            <a:endParaRPr lang="en-US" sz="2400" dirty="0"/>
          </a:p>
          <a:p>
            <a:r>
              <a:rPr lang="en-US" sz="2400" dirty="0" smtClean="0"/>
              <a:t>3. Problem  -  Northerners who took advantage of the  South during reconstruction became known as “</a:t>
            </a:r>
            <a:r>
              <a:rPr lang="en-US" sz="2400" b="1" dirty="0" smtClean="0">
                <a:solidFill>
                  <a:srgbClr val="008000"/>
                </a:solidFill>
              </a:rPr>
              <a:t>carpetbaggers.”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34072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3237"/>
            <a:ext cx="7313613" cy="1218661"/>
          </a:xfrm>
        </p:spPr>
        <p:txBody>
          <a:bodyPr/>
          <a:lstStyle/>
          <a:p>
            <a:r>
              <a:rPr lang="en-US" dirty="0" smtClean="0"/>
              <a:t>How African Americans Were Affected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474447" y="2206183"/>
            <a:ext cx="675356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POSITIVE:  </a:t>
            </a:r>
            <a:r>
              <a:rPr lang="en-US" sz="2000" dirty="0" smtClean="0"/>
              <a:t>African Americans gained equal rights as a result of the Civil Rights Act of 1866.</a:t>
            </a:r>
          </a:p>
          <a:p>
            <a:r>
              <a:rPr lang="en-US" sz="2000" b="1" dirty="0" smtClean="0"/>
              <a:t>*</a:t>
            </a:r>
            <a:r>
              <a:rPr lang="en-US" sz="2000" dirty="0" smtClean="0"/>
              <a:t>The  Freedmen’s Bureau was established to aid former slaves in the South.</a:t>
            </a:r>
          </a:p>
          <a:p>
            <a:endParaRPr lang="en-US" sz="2000" b="1" dirty="0"/>
          </a:p>
          <a:p>
            <a:r>
              <a:rPr lang="en-US" sz="2000" b="1" dirty="0" smtClean="0"/>
              <a:t>NEGATIVE:  </a:t>
            </a:r>
            <a:r>
              <a:rPr lang="en-US" sz="2000" dirty="0" smtClean="0"/>
              <a:t>Southern states adopted Black Codes to limit the freedom of former slaves. </a:t>
            </a:r>
          </a:p>
          <a:p>
            <a:r>
              <a:rPr lang="en-US" sz="2000" dirty="0" smtClean="0"/>
              <a:t>*Rights that had been gained were lost because of the “</a:t>
            </a:r>
            <a:r>
              <a:rPr lang="en-US" sz="2000" smtClean="0"/>
              <a:t>Jim Crow” laws. </a:t>
            </a:r>
            <a:endParaRPr lang="en-US" sz="2000" dirty="0" smtClean="0"/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7271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01332"/>
            <a:ext cx="7313613" cy="774855"/>
          </a:xfrm>
        </p:spPr>
        <p:txBody>
          <a:bodyPr/>
          <a:lstStyle/>
          <a:p>
            <a:r>
              <a:rPr lang="en-US" sz="2000" dirty="0"/>
              <a:t>RECONSTRUCTION FACTS</a:t>
            </a:r>
            <a:br>
              <a:rPr lang="en-US" sz="2000" dirty="0"/>
            </a:br>
            <a:r>
              <a:rPr lang="en-US" sz="1000" dirty="0"/>
              <a:t>http://</a:t>
            </a:r>
            <a:r>
              <a:rPr lang="en-US" sz="1000" dirty="0" err="1"/>
              <a:t>mshistorynow.mdah.state.ms.us</a:t>
            </a:r>
            <a:r>
              <a:rPr lang="en-US" sz="1000" dirty="0"/>
              <a:t>/</a:t>
            </a:r>
            <a:r>
              <a:rPr lang="en-US" sz="1000" dirty="0" err="1"/>
              <a:t>index.php?s</a:t>
            </a:r>
            <a:r>
              <a:rPr lang="en-US" sz="1000" dirty="0"/>
              <a:t>=</a:t>
            </a:r>
            <a:r>
              <a:rPr lang="en-US" sz="1000" dirty="0" err="1"/>
              <a:t>lesson-plans&amp;id</a:t>
            </a:r>
            <a:r>
              <a:rPr lang="en-US" sz="1000" dirty="0"/>
              <a:t>=205</a:t>
            </a:r>
            <a:br>
              <a:rPr lang="en-US" sz="1000" dirty="0"/>
            </a:br>
            <a:r>
              <a:rPr lang="en-US" sz="1000" dirty="0" smtClean="0"/>
              <a:t/>
            </a:r>
            <a:br>
              <a:rPr lang="en-US" sz="1000" dirty="0" smtClean="0"/>
            </a:br>
            <a:endParaRPr lang="en-US" sz="1000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284" r="-5284"/>
          <a:stretch>
            <a:fillRect/>
          </a:stretch>
        </p:blipFill>
        <p:spPr bwMode="auto">
          <a:xfrm>
            <a:off x="914400" y="1216092"/>
            <a:ext cx="7313613" cy="511188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5843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1457960"/>
            <a:ext cx="5486400" cy="394208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000" dirty="0" smtClean="0"/>
              <a:t>Reconstruction after the war consisted in dividing the Southern states into military districts.  These districts would be govern my the United States military. 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89444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2138"/>
            <a:ext cx="8229600" cy="57900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57825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0" y="640080"/>
            <a:ext cx="7429500" cy="55778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44766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524000"/>
            <a:ext cx="4419600" cy="4525963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300" dirty="0" smtClean="0">
                <a:solidFill>
                  <a:srgbClr val="FFC000"/>
                </a:solidFill>
                <a:latin typeface="Arial Narrow" pitchFamily="34" charset="0"/>
              </a:rPr>
              <a:t>Frederick Douglass: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4000" dirty="0" smtClean="0">
                <a:latin typeface="Arial Narrow" pitchFamily="34" charset="0"/>
              </a:rPr>
              <a:t>He fought for the amendments that guaranteed voting rights and he was a powerful voice for African Americans and human rights for all.</a:t>
            </a:r>
            <a:endParaRPr lang="en-US" sz="4000" dirty="0" smtClean="0">
              <a:solidFill>
                <a:srgbClr val="FFC000"/>
              </a:solidFill>
              <a:latin typeface="Arial Narrow" pitchFamily="34" charset="0"/>
            </a:endParaRPr>
          </a:p>
        </p:txBody>
      </p:sp>
      <p:pic>
        <p:nvPicPr>
          <p:cNvPr id="27650" name="Content Placeholder 5" descr="4fred16s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029200" y="1752600"/>
            <a:ext cx="3471863" cy="3957638"/>
          </a:xfrm>
        </p:spPr>
      </p:pic>
      <p:sp>
        <p:nvSpPr>
          <p:cNvPr id="27651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latin typeface="Arial Narrow" pitchFamily="34" charset="0"/>
              </a:rPr>
              <a:t>Important People</a:t>
            </a:r>
          </a:p>
        </p:txBody>
      </p:sp>
    </p:spTree>
    <p:extLst>
      <p:ext uri="{BB962C8B-B14F-4D97-AF65-F5344CB8AC3E}">
        <p14:creationId xmlns:p14="http://schemas.microsoft.com/office/powerpoint/2010/main" val="35753306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Opposing Views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u"/>
            </a:pPr>
            <a:r>
              <a:rPr lang="en-US" sz="2800" dirty="0" smtClean="0"/>
              <a:t>Defeated Southern Leaders: </a:t>
            </a:r>
          </a:p>
          <a:p>
            <a:pPr marL="0" indent="0">
              <a:buNone/>
            </a:pPr>
            <a:r>
              <a:rPr lang="en-US" dirty="0" smtClean="0"/>
              <a:t>    - The war has been lost the north has freed the Slaves.  They had to decide whether to heal old wounds or fight for what was lost. </a:t>
            </a:r>
          </a:p>
        </p:txBody>
      </p:sp>
      <p:pic>
        <p:nvPicPr>
          <p:cNvPr id="5" name="Content Placeholder 4"/>
          <p:cNvPicPr>
            <a:picLocks noGrp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365" b="-39365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9063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409874" y="1291424"/>
            <a:ext cx="3196431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Char char="u"/>
            </a:pPr>
            <a:r>
              <a:rPr lang="en-US" sz="3200" dirty="0" smtClean="0"/>
              <a:t>Freedmen:</a:t>
            </a:r>
          </a:p>
          <a:p>
            <a:r>
              <a:rPr lang="en-US" sz="2800" dirty="0" smtClean="0"/>
              <a:t>-Former slaves…who now must find work and find their place in politics, the economy, and society. </a:t>
            </a:r>
          </a:p>
          <a:p>
            <a:endParaRPr lang="en-US" sz="2800" dirty="0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700" y="1710750"/>
            <a:ext cx="4345939" cy="3497993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3099569" y="721045"/>
            <a:ext cx="39497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/>
              <a:t>Opposing </a:t>
            </a:r>
            <a:r>
              <a:rPr lang="en-US" sz="3200" dirty="0" smtClean="0"/>
              <a:t>Views: cont.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9217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Opposing Views: cont.  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u"/>
            </a:pPr>
            <a:r>
              <a:rPr lang="en-US" sz="2800" dirty="0" smtClean="0"/>
              <a:t>Radical Republicans:</a:t>
            </a:r>
          </a:p>
          <a:p>
            <a:pPr marL="0" indent="0">
              <a:buNone/>
            </a:pPr>
            <a:r>
              <a:rPr lang="en-US" sz="2800" dirty="0"/>
              <a:t> </a:t>
            </a:r>
            <a:r>
              <a:rPr lang="en-US" sz="2800" dirty="0" smtClean="0"/>
              <a:t>-</a:t>
            </a:r>
            <a:r>
              <a:rPr lang="en-US" sz="2000" dirty="0" smtClean="0"/>
              <a:t>The victorious northerners of the Republican party…who wanted to make radical reforms to punish the South and guarantee the rights of newly freed slaves through government policies</a:t>
            </a:r>
            <a:r>
              <a:rPr lang="en-US" sz="2800" dirty="0" smtClean="0"/>
              <a:t>. 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5" name="Content Placeholder 4"/>
          <p:cNvPicPr>
            <a:picLocks noGr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11" r="20911"/>
          <a:stretch>
            <a:fillRect/>
          </a:stretch>
        </p:blipFill>
        <p:spPr bwMode="auto"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2734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Reconstruction Presentation 201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291</TotalTime>
  <Words>347</Words>
  <Application>Microsoft Office PowerPoint</Application>
  <PresentationFormat>On-screen Show (4:3)</PresentationFormat>
  <Paragraphs>36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Arial Narrow</vt:lpstr>
      <vt:lpstr>Calibri</vt:lpstr>
      <vt:lpstr>Goudy Old Style</vt:lpstr>
      <vt:lpstr>Impact</vt:lpstr>
      <vt:lpstr>Rockwell</vt:lpstr>
      <vt:lpstr>Wingdings</vt:lpstr>
      <vt:lpstr>Inkwell</vt:lpstr>
      <vt:lpstr>Reconstruction Presentation 2011</vt:lpstr>
      <vt:lpstr>       RECONSTRUCTION definition:  putting something back together </vt:lpstr>
      <vt:lpstr>RECONSTRUCTION FACTS http://mshistorynow.mdah.state.ms.us/index.php?s=lesson-plans&amp;id=205  </vt:lpstr>
      <vt:lpstr>Reconstruction after the war consisted in dividing the Southern states into military districts.  These districts would be govern my the United States military.  </vt:lpstr>
      <vt:lpstr>PowerPoint Presentation</vt:lpstr>
      <vt:lpstr>PowerPoint Presentation</vt:lpstr>
      <vt:lpstr>Important People</vt:lpstr>
      <vt:lpstr>Opposing Views </vt:lpstr>
      <vt:lpstr>PowerPoint Presentation</vt:lpstr>
      <vt:lpstr>Opposing Views: cont.  </vt:lpstr>
      <vt:lpstr>Opposing Views: cont. </vt:lpstr>
      <vt:lpstr>What problems can you see with President Johnson’s Reconstruction policies?  </vt:lpstr>
      <vt:lpstr>Policies &amp; Problems</vt:lpstr>
      <vt:lpstr>How African Americans Were Affected </vt:lpstr>
    </vt:vector>
  </TitlesOfParts>
  <Company>Princess Anne Middle School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RECONSTRUCTION definition:  putting something back together </dc:title>
  <dc:creator>Vickie Dean</dc:creator>
  <cp:lastModifiedBy>Vickie J. Dean</cp:lastModifiedBy>
  <cp:revision>16</cp:revision>
  <dcterms:created xsi:type="dcterms:W3CDTF">2015-07-16T18:12:41Z</dcterms:created>
  <dcterms:modified xsi:type="dcterms:W3CDTF">2016-09-08T20:44:35Z</dcterms:modified>
</cp:coreProperties>
</file>